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888163" cy="10020300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B29"/>
    <a:srgbClr val="39482A"/>
    <a:srgbClr val="9D7B4C"/>
    <a:srgbClr val="E4064B"/>
    <a:srgbClr val="FF0066"/>
    <a:srgbClr val="EFFD69"/>
    <a:srgbClr val="EAE4DE"/>
    <a:srgbClr val="FEE8B7"/>
    <a:srgbClr val="B5AC3A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98" y="3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755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2755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2019/9/30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50950"/>
            <a:ext cx="2411413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7549"/>
            <a:ext cx="2984870" cy="50275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1" y="9517549"/>
            <a:ext cx="2984870" cy="50275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F_bac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" y="0"/>
            <a:ext cx="7771269" cy="109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891" y="733472"/>
            <a:ext cx="2942497" cy="2945365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530225" y="5784050"/>
            <a:ext cx="4480569" cy="2209804"/>
            <a:chOff x="530225" y="5784050"/>
            <a:chExt cx="4480569" cy="220980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5" y="5784050"/>
              <a:ext cx="4480569" cy="220980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09" y="5858451"/>
              <a:ext cx="4437897" cy="1648971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269719"/>
            <a:ext cx="2025000" cy="315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96947" y="8292816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600" dirty="0">
                <a:solidFill>
                  <a:srgbClr val="FEE8B7"/>
                </a:solidFill>
                <a:latin typeface="Script MT Bold" panose="03040602040607080904" pitchFamily="66" charset="0"/>
                <a:ea typeface="ＭＳ Ｐ明朝" panose="02020600040205080304" pitchFamily="18" charset="-128"/>
              </a:rPr>
              <a:t>Rlar Menuegu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979860" y="8161301"/>
            <a:ext cx="2217119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・初回お試しコース　￥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2､500</a:t>
            </a:r>
            <a:endParaRPr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・お気軽時短コース　￥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3､500</a:t>
            </a:r>
            <a:endParaRPr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607913" y="8064590"/>
            <a:ext cx="4354559" cy="90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・疲れが取れるくつろぎコース￥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 </a:t>
            </a: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・年齢サイン感じたらアンチエイジングコース￥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8,000</a:t>
            </a: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・お試しフェイシャルエステ￥</a:t>
            </a: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4,500(</a:t>
            </a: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メナード化粧品使用。温冷パック付き）</a:t>
            </a:r>
            <a:endParaRPr lang="en-US" altLang="ja-JP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09765" y="8818655"/>
            <a:ext cx="424277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spc="6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デンタルビューティーサロン　</a:t>
            </a:r>
            <a:r>
              <a:rPr lang="en-US" altLang="ja-JP" sz="1200" spc="600" dirty="0" err="1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Pearlsmile</a:t>
            </a:r>
            <a:r>
              <a:rPr lang="en-US" altLang="ja-JP" sz="1200" spc="6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ja-JP" altLang="en-US" sz="1200" spc="6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（パールスマイル） </a:t>
            </a:r>
          </a:p>
          <a:p>
            <a:pPr>
              <a:lnSpc>
                <a:spcPct val="150000"/>
              </a:lnSpc>
            </a:pPr>
            <a:r>
              <a:rPr lang="ja-JP" altLang="en-US" sz="1100" b="1" dirty="0">
                <a:solidFill>
                  <a:srgbClr val="EFFD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Phone.</a:t>
            </a:r>
            <a:r>
              <a:rPr lang="en-US" altLang="ja-JP" sz="1800" b="1" dirty="0">
                <a:solidFill>
                  <a:srgbClr val="EFFD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090‐9865‐4833</a:t>
            </a:r>
            <a:r>
              <a:rPr lang="ja-JP" altLang="en-US" sz="1800" b="1" dirty="0">
                <a:solidFill>
                  <a:srgbClr val="EFFD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dirty="0">
                <a:solidFill>
                  <a:srgbClr val="EFFD69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※完全予約制</a:t>
            </a:r>
            <a:endParaRPr lang="en-US" altLang="ja-JP" sz="1200" dirty="0">
              <a:solidFill>
                <a:srgbClr val="EFFD69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solidFill>
                  <a:srgbClr val="EFFD69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施術など電話に出られない時は折り返しお電話します。</a:t>
            </a:r>
          </a:p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場所は自宅サロンの為予約確定後にご案内いたします。</a:t>
            </a:r>
            <a:endParaRPr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【P有り】大型車不可</a:t>
            </a:r>
          </a:p>
          <a:p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OPEN　　　月曜午前、木金土日 10：00～19：00（応相談） 	</a:t>
            </a:r>
          </a:p>
        </p:txBody>
      </p:sp>
      <p:sp>
        <p:nvSpPr>
          <p:cNvPr id="28" name="AutoShape 7893"/>
          <p:cNvSpPr>
            <a:spLocks noChangeAspect="1" noChangeArrowheads="1" noTextEdit="1"/>
          </p:cNvSpPr>
          <p:nvPr/>
        </p:nvSpPr>
        <p:spPr bwMode="auto">
          <a:xfrm>
            <a:off x="4546600" y="9088438"/>
            <a:ext cx="28876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Rectangle 7895"/>
          <p:cNvSpPr>
            <a:spLocks noChangeArrowheads="1"/>
          </p:cNvSpPr>
          <p:nvPr/>
        </p:nvSpPr>
        <p:spPr bwMode="auto">
          <a:xfrm>
            <a:off x="4196979" y="9205492"/>
            <a:ext cx="2887663" cy="1339850"/>
          </a:xfrm>
          <a:prstGeom prst="rect">
            <a:avLst/>
          </a:prstGeom>
          <a:solidFill>
            <a:srgbClr val="F2F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800076" y="5945388"/>
            <a:ext cx="3928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rgbClr val="39482A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オープニング記念キャンペーン　有効期限20</a:t>
            </a:r>
            <a:r>
              <a:rPr lang="en-US" altLang="ja-JP" sz="1200" dirty="0">
                <a:solidFill>
                  <a:srgbClr val="39482A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</a:t>
            </a:r>
            <a:r>
              <a:rPr lang="ja-JP" altLang="en-US" sz="1200" dirty="0" err="1">
                <a:solidFill>
                  <a:srgbClr val="39482A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．</a:t>
            </a:r>
            <a:r>
              <a:rPr lang="ja-JP" altLang="en-US" sz="1200" dirty="0">
                <a:solidFill>
                  <a:srgbClr val="39482A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1月末日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800077" y="7115387"/>
            <a:ext cx="3886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1200" dirty="0">
                <a:solidFill>
                  <a:srgbClr val="39482A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オープニング記念プレゼント　先着100名様限定！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797081" y="6048941"/>
            <a:ext cx="4041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spc="300" dirty="0">
                <a:solidFill>
                  <a:srgbClr val="E4064B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初回お試しメニュー</a:t>
            </a:r>
            <a:r>
              <a:rPr lang="ja-JP" altLang="en-US" sz="3200" b="1" spc="300" dirty="0">
                <a:solidFill>
                  <a:srgbClr val="E4064B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20%</a:t>
            </a:r>
            <a:r>
              <a:rPr lang="ja-JP" altLang="en-US" sz="2000" b="1" spc="300" dirty="0">
                <a:solidFill>
                  <a:srgbClr val="E4064B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 OFF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879720" y="7461401"/>
            <a:ext cx="3826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spc="300" dirty="0">
                <a:solidFill>
                  <a:srgbClr val="E4064B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フロスキーホルダープレゼント</a:t>
            </a:r>
          </a:p>
        </p:txBody>
      </p:sp>
      <p:sp>
        <p:nvSpPr>
          <p:cNvPr id="110" name="正方形/長方形 109"/>
          <p:cNvSpPr/>
          <p:nvPr/>
        </p:nvSpPr>
        <p:spPr>
          <a:xfrm>
            <a:off x="879720" y="3892816"/>
            <a:ext cx="5524016" cy="12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50" dirty="0">
                <a:solidFill>
                  <a:srgbClr val="9D7B4C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滋賀里駅から徒歩３分唐崎から徒歩</a:t>
            </a:r>
            <a:r>
              <a:rPr lang="en-US" altLang="ja-JP" sz="1050" dirty="0">
                <a:solidFill>
                  <a:srgbClr val="9D7B4C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13</a:t>
            </a:r>
            <a:r>
              <a:rPr lang="ja-JP" altLang="en-US" sz="1050" dirty="0">
                <a:solidFill>
                  <a:srgbClr val="9D7B4C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分のセルフホワイトニング＆オーラルリフレ。</a:t>
            </a:r>
          </a:p>
          <a:p>
            <a:pPr algn="ctr">
              <a:lnSpc>
                <a:spcPct val="150000"/>
              </a:lnSpc>
            </a:pPr>
            <a:r>
              <a:rPr lang="ja-JP" altLang="en-US" sz="1050" dirty="0">
                <a:solidFill>
                  <a:srgbClr val="9D7B4C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歯科衛生士とエステセラピストの資格をもつアドバイザーが、歯やお口周りのリラックス、</a:t>
            </a:r>
            <a:endParaRPr lang="en-US" altLang="ja-JP" sz="1050" dirty="0">
              <a:solidFill>
                <a:srgbClr val="9D7B4C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050" dirty="0">
                <a:solidFill>
                  <a:srgbClr val="9D7B4C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お肌のこと全てを担当するマンツーマン制。</a:t>
            </a:r>
          </a:p>
          <a:p>
            <a:pPr algn="ctr">
              <a:lnSpc>
                <a:spcPct val="150000"/>
              </a:lnSpc>
            </a:pPr>
            <a:r>
              <a:rPr lang="ja-JP" altLang="en-US" sz="1050" dirty="0">
                <a:solidFill>
                  <a:srgbClr val="9D7B4C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ホワイトニングの機械は、短時間でできる最新システムを導入しております。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050" dirty="0">
                <a:solidFill>
                  <a:srgbClr val="9D7B4C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アジアンテイストな店内で、プライベートなリラックスタイムをお過ごし下さい。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2231154" y="863621"/>
            <a:ext cx="3472677" cy="733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4800" spc="600" dirty="0" err="1">
                <a:solidFill>
                  <a:srgbClr val="274B29"/>
                </a:solidFill>
                <a:latin typeface="Adobe Garamond Pro Bold" panose="02020702060506020403" pitchFamily="18" charset="0"/>
              </a:rPr>
              <a:t>Pearlsmile</a:t>
            </a:r>
            <a:endParaRPr lang="ja-JP" altLang="en-US" sz="4800" spc="600" dirty="0">
              <a:solidFill>
                <a:srgbClr val="274B29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2438970" y="608888"/>
            <a:ext cx="2948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spc="600" dirty="0">
                <a:solidFill>
                  <a:srgbClr val="274B29"/>
                </a:solidFill>
                <a:latin typeface="Constantia" panose="02030602050306030303" pitchFamily="18" charset="0"/>
              </a:rPr>
              <a:t>デンタルビューティーサロン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2783451" y="2078014"/>
            <a:ext cx="2133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274B29"/>
                </a:solidFill>
                <a:latin typeface="Adobe Garamond Pro Bold" panose="02020702060506020403" pitchFamily="18" charset="0"/>
              </a:rPr>
              <a:t>201</a:t>
            </a:r>
            <a:r>
              <a:rPr lang="en-US" altLang="ja-JP" b="1" dirty="0">
                <a:solidFill>
                  <a:srgbClr val="274B29"/>
                </a:solidFill>
                <a:latin typeface="Adobe Garamond Pro Bold" panose="02020702060506020403" pitchFamily="18" charset="0"/>
              </a:rPr>
              <a:t>9.</a:t>
            </a:r>
            <a:r>
              <a:rPr lang="ja-JP" altLang="en-US" sz="4000" b="1" dirty="0">
                <a:solidFill>
                  <a:srgbClr val="274B29"/>
                </a:solidFill>
                <a:latin typeface="Adobe Garamond Pro Bold" panose="02020702060506020403" pitchFamily="18" charset="0"/>
              </a:rPr>
              <a:t>1</a:t>
            </a:r>
            <a:r>
              <a:rPr lang="en-US" altLang="ja-JP" sz="4000" b="1" dirty="0">
                <a:solidFill>
                  <a:srgbClr val="274B29"/>
                </a:solidFill>
                <a:latin typeface="Adobe Garamond Pro Bold" panose="02020702060506020403" pitchFamily="18" charset="0"/>
              </a:rPr>
              <a:t>2.01</a:t>
            </a:r>
            <a:r>
              <a:rPr lang="ja-JP" altLang="en-US" b="1" dirty="0">
                <a:solidFill>
                  <a:srgbClr val="274B29"/>
                </a:solidFill>
                <a:latin typeface="Adobe Garamond Pro Bold" panose="02020702060506020403" pitchFamily="18" charset="0"/>
              </a:rPr>
              <a:t>Sa</a:t>
            </a:r>
            <a:r>
              <a:rPr lang="en-US" altLang="ja-JP" b="1" dirty="0">
                <a:solidFill>
                  <a:srgbClr val="274B29"/>
                </a:solidFill>
                <a:latin typeface="Adobe Garamond Pro Bold" panose="02020702060506020403" pitchFamily="18" charset="0"/>
              </a:rPr>
              <a:t>n</a:t>
            </a:r>
            <a:endParaRPr lang="ja-JP" altLang="en-US" b="1" dirty="0">
              <a:solidFill>
                <a:srgbClr val="274B29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457962" y="9576769"/>
            <a:ext cx="1212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400" b="1" dirty="0">
              <a:solidFill>
                <a:srgbClr val="905B37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762113-024E-41D1-857F-41B8F1F9BC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37" y="9206042"/>
            <a:ext cx="1312164" cy="131216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38641E-0093-436B-8E30-89F5BD67FFA1}"/>
              </a:ext>
            </a:extLst>
          </p:cNvPr>
          <p:cNvSpPr txBox="1"/>
          <p:nvPr/>
        </p:nvSpPr>
        <p:spPr>
          <a:xfrm>
            <a:off x="5596538" y="9248231"/>
            <a:ext cx="1476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ライン公式アカウントです。</a:t>
            </a:r>
            <a:endParaRPr kumimoji="1" lang="en-US" altLang="ja-JP" sz="1400" dirty="0"/>
          </a:p>
          <a:p>
            <a:r>
              <a:rPr lang="ja-JP" altLang="en-US" sz="1400" dirty="0"/>
              <a:t>こちらを読み込んで、お申込み下さい。</a:t>
            </a:r>
            <a:endParaRPr kumimoji="1"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83C369-55F9-4171-BFA9-BBD89DC39AE9}"/>
              </a:ext>
            </a:extLst>
          </p:cNvPr>
          <p:cNvSpPr txBox="1"/>
          <p:nvPr/>
        </p:nvSpPr>
        <p:spPr>
          <a:xfrm>
            <a:off x="2267302" y="1562875"/>
            <a:ext cx="3240969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滋賀県大津市滋賀里　唐崎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756595-ADEE-4018-BAC6-43CF8B57AFD2}"/>
              </a:ext>
            </a:extLst>
          </p:cNvPr>
          <p:cNvSpPr txBox="1"/>
          <p:nvPr/>
        </p:nvSpPr>
        <p:spPr>
          <a:xfrm>
            <a:off x="1799828" y="2635785"/>
            <a:ext cx="4535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dirty="0">
                <a:latin typeface="Brush Script MT" panose="03060802040406070304" pitchFamily="66" charset="0"/>
              </a:rPr>
              <a:t>Pre  Open!</a:t>
            </a:r>
            <a:r>
              <a:rPr kumimoji="1" lang="en-US" altLang="ja-JP" sz="8800" dirty="0"/>
              <a:t> </a:t>
            </a:r>
            <a:endParaRPr kumimoji="1" lang="ja-JP" altLang="en-US" sz="8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AED8F7-08FD-4B11-BA16-4F689A55514C}"/>
              </a:ext>
            </a:extLst>
          </p:cNvPr>
          <p:cNvSpPr txBox="1"/>
          <p:nvPr/>
        </p:nvSpPr>
        <p:spPr>
          <a:xfrm rot="21025625">
            <a:off x="5163725" y="5390612"/>
            <a:ext cx="2005765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4400" dirty="0">
              <a:latin typeface="Brush Script MT" panose="03060802040406070304" pitchFamily="66" charset="0"/>
            </a:endParaRPr>
          </a:p>
          <a:p>
            <a:pPr algn="ctr"/>
            <a:endParaRPr kumimoji="1" lang="en-US" altLang="ja-JP" sz="3200" dirty="0">
              <a:latin typeface="Brush Script MT" panose="03060802040406070304" pitchFamily="66" charset="0"/>
            </a:endParaRPr>
          </a:p>
          <a:p>
            <a:pPr algn="ctr"/>
            <a:endParaRPr lang="en-US" altLang="ja-JP" sz="3200" dirty="0">
              <a:latin typeface="Brush Script MT" panose="03060802040406070304" pitchFamily="66" charset="0"/>
            </a:endParaRPr>
          </a:p>
          <a:p>
            <a:pPr algn="ctr"/>
            <a:r>
              <a:rPr kumimoji="1" lang="en-US" altLang="ja-JP" sz="3200" dirty="0">
                <a:latin typeface="Brush Script MT" panose="03060802040406070304" pitchFamily="66" charset="0"/>
              </a:rPr>
              <a:t>Salon photo</a:t>
            </a:r>
            <a:endParaRPr kumimoji="1" lang="ja-JP" altLang="en-US" sz="3200" dirty="0">
              <a:latin typeface="Brush Script MT" panose="030608020404060703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940C77-3207-4289-BA38-72620C61DD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555">
            <a:off x="5228202" y="5545318"/>
            <a:ext cx="1769678" cy="13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606</TotalTime>
  <Words>142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Adobe Garamond Pro Bold</vt:lpstr>
      <vt:lpstr>HGP明朝B</vt:lpstr>
      <vt:lpstr>ＭＳ Ｐ明朝</vt:lpstr>
      <vt:lpstr>メイリオ</vt:lpstr>
      <vt:lpstr>Arial</vt:lpstr>
      <vt:lpstr>Brush Script MT</vt:lpstr>
      <vt:lpstr>Calibri</vt:lpstr>
      <vt:lpstr>Constantia</vt:lpstr>
      <vt:lpstr>Script MT Bold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川端徹也</cp:lastModifiedBy>
  <cp:revision>56</cp:revision>
  <cp:lastPrinted>2019-09-28T06:55:57Z</cp:lastPrinted>
  <dcterms:created xsi:type="dcterms:W3CDTF">2013-08-08T01:25:55Z</dcterms:created>
  <dcterms:modified xsi:type="dcterms:W3CDTF">2019-09-30T06:04:29Z</dcterms:modified>
</cp:coreProperties>
</file>